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62" r:id="rId4"/>
    <p:sldId id="259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78AF1-4BAB-4A3E-AB5C-72041F2415E7}" type="datetimeFigureOut">
              <a:rPr lang="en-US" smtClean="0"/>
              <a:t>17-May-20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F4653-CB8C-4088-AB07-F4951064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0D36-013F-409D-8AA5-82307323C927}" type="datetime1">
              <a:rPr lang="en-US" smtClean="0"/>
              <a:t>17-May-20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BF8A-B22B-4E09-B0BB-52F8A0963310}" type="datetime1">
              <a:rPr lang="en-US" smtClean="0"/>
              <a:t>17-May-20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4B9A-4B59-47C4-AE9A-80104052E5E7}" type="datetime1">
              <a:rPr lang="en-US" smtClean="0"/>
              <a:t>17-May-20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F795-A81D-4C84-8B7C-A7287DA570A3}" type="datetime1">
              <a:rPr lang="en-US" smtClean="0"/>
              <a:t>17-May-20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EC65-10BE-4C99-93F2-C658BA09B057}" type="datetime1">
              <a:rPr lang="en-US" smtClean="0"/>
              <a:t>17-May-20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3B9C-26B1-4E9C-B002-07EF23821490}" type="datetime1">
              <a:rPr lang="en-US" smtClean="0"/>
              <a:t>17-May-20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40B-4EEC-4C4D-92CB-4D7AC3F2B147}" type="datetime1">
              <a:rPr lang="en-US" smtClean="0"/>
              <a:t>17-May-20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422B-DDAC-4D1C-AC1A-B689B6C8A4B1}" type="datetime1">
              <a:rPr lang="en-US" smtClean="0"/>
              <a:t>17-May-20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AED7-BC9F-4635-BA55-A4B1FBA313D9}" type="datetime1">
              <a:rPr lang="en-US" smtClean="0"/>
              <a:t>17-May-20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922-CE21-436A-84EF-4BD1F51AB3D2}" type="datetime1">
              <a:rPr lang="en-US" smtClean="0"/>
              <a:t>17-May-20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8883-EFCD-4597-BD01-B0FD2E992F96}" type="datetime1">
              <a:rPr lang="en-US" smtClean="0"/>
              <a:t>17-May-20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C4EBD8-484B-4EDD-95B9-1071988A2CF3}" type="datetime1">
              <a:rPr lang="en-US" smtClean="0"/>
              <a:t>17-May-20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1463902" y="1295400"/>
            <a:ext cx="5791200" cy="3124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2362200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/>
              <a:t>АРИТМЕТИЧКА СРЕДИНА И РАЗМЕРА</a:t>
            </a:r>
          </a:p>
          <a:p>
            <a:pPr algn="ctr"/>
            <a:r>
              <a:rPr lang="sr-Cyrl-RS" sz="2800" dirty="0" smtClean="0"/>
              <a:t>*УТВРЂИВАЊЕ*</a:t>
            </a:r>
            <a:endParaRPr lang="en-US" sz="28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4800600" cy="381000"/>
          </a:xfrm>
        </p:spPr>
        <p:txBody>
          <a:bodyPr/>
          <a:lstStyle/>
          <a:p>
            <a:r>
              <a:rPr lang="sr-Cyrl-RS" sz="1600" b="1" dirty="0" smtClean="0"/>
              <a:t>МАТЕМАТИКА 18.05</a:t>
            </a:r>
            <a:endParaRPr lang="en-US" sz="16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7818" y="4196229"/>
                <a:ext cx="1295400" cy="911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𝒆</m:t>
                          </m:r>
                        </m:num>
                        <m:den>
                          <m:r>
                            <a:rPr lang="sr-Latn-R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𝒇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18" y="4196229"/>
                <a:ext cx="1295400" cy="9119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505200" y="5567043"/>
                <a:ext cx="1295400" cy="830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8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sr-Latn-RS" sz="28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567043"/>
                <a:ext cx="1295400" cy="830292"/>
              </a:xfrm>
              <a:prstGeom prst="rect">
                <a:avLst/>
              </a:prstGeom>
              <a:blipFill rotWithShape="1">
                <a:blip r:embed="rId3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67600" y="2829791"/>
                <a:ext cx="1295400" cy="830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𝒄</m:t>
                          </m:r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829791"/>
                <a:ext cx="1295400" cy="830292"/>
              </a:xfrm>
              <a:prstGeom prst="rect">
                <a:avLst/>
              </a:prstGeom>
              <a:blipFill rotWithShape="1">
                <a:blip r:embed="rId4"/>
                <a:stretch>
                  <a:fillRect r="-3756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Multiply 16"/>
          <p:cNvSpPr/>
          <p:nvPr/>
        </p:nvSpPr>
        <p:spPr>
          <a:xfrm>
            <a:off x="3804598" y="26238"/>
            <a:ext cx="1676400" cy="107470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qual 17"/>
          <p:cNvSpPr/>
          <p:nvPr/>
        </p:nvSpPr>
        <p:spPr>
          <a:xfrm>
            <a:off x="776286" y="5554431"/>
            <a:ext cx="1752600" cy="95645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2" y="771525"/>
            <a:ext cx="13239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4706">
            <a:off x="5525263" y="4502489"/>
            <a:ext cx="3276600" cy="793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B050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2638">
            <a:off x="488633" y="563592"/>
            <a:ext cx="2327906" cy="1049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B050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32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248400"/>
          </a:xfrm>
        </p:spPr>
        <p:txBody>
          <a:bodyPr/>
          <a:lstStyle/>
          <a:p>
            <a:pPr marL="0" indent="0">
              <a:buNone/>
            </a:pPr>
            <a:r>
              <a:rPr lang="sr-Cyrl-R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Да се подсетимо аритметичке средине:</a:t>
            </a:r>
          </a:p>
          <a:p>
            <a:pPr marL="0" indent="0">
              <a:buNone/>
            </a:pPr>
            <a:endParaRPr lang="sr-Cyrl-RS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r-Cyrl-RS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r-Cyrl-RS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r-Cyrl-RS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RS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295400"/>
            <a:ext cx="8182429" cy="167640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429000"/>
            <a:ext cx="7938052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47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6255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sr-Cyrl-R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Да се подсетимо размере:</a:t>
            </a:r>
            <a:br>
              <a:rPr lang="sr-Cyrl-R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43600" y="76200"/>
            <a:ext cx="2895600" cy="288925"/>
          </a:xfrm>
        </p:spPr>
        <p:txBody>
          <a:bodyPr/>
          <a:lstStyle/>
          <a:p>
            <a:r>
              <a:rPr lang="sr-Cyrl-RS" dirty="0" smtClean="0"/>
              <a:t>МАТЕМАТИКА 18.05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4800" y="990600"/>
            <a:ext cx="6400800" cy="5686425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79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r>
              <a:rPr lang="sr-Cyrl-RS" sz="2400" dirty="0" smtClean="0">
                <a:solidFill>
                  <a:srgbClr val="00B050"/>
                </a:solidFill>
              </a:rPr>
              <a:t>На основу претходних примера, као и задатка и правила које сте већ научили, следеће примере провежбајте у вашим свескама: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27618" y="762000"/>
            <a:ext cx="2895600" cy="288925"/>
          </a:xfrm>
        </p:spPr>
        <p:txBody>
          <a:bodyPr/>
          <a:lstStyle/>
          <a:p>
            <a:r>
              <a:rPr lang="sr-Cyrl-RS" dirty="0" smtClean="0"/>
              <a:t>МАТЕМАТИКА 18.05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199"/>
            <a:ext cx="5562600" cy="5474615"/>
          </a:xfrm>
          <a:prstGeom prst="rect">
            <a:avLst/>
          </a:prstGeom>
          <a:ln w="28575">
            <a:solidFill>
              <a:srgbClr val="00B05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4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5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08" y="1232189"/>
            <a:ext cx="6733345" cy="3263611"/>
          </a:xfrm>
          <a:prstGeom prst="rect">
            <a:avLst/>
          </a:prstGeom>
          <a:ln w="28575">
            <a:solidFill>
              <a:srgbClr val="00B05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381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РАЗМЕРА</a:t>
            </a:r>
            <a:r>
              <a:rPr lang="sr-Cyrl-RS" sz="2400" cap="all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:</a:t>
            </a:r>
            <a:endParaRPr lang="en-US" sz="2400" cap="all" dirty="0"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867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18.05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6</a:t>
            </a:fld>
            <a:endParaRPr lang="en-US"/>
          </a:p>
        </p:txBody>
      </p:sp>
      <p:sp>
        <p:nvSpPr>
          <p:cNvPr id="6" name="Pie 5"/>
          <p:cNvSpPr/>
          <p:nvPr/>
        </p:nvSpPr>
        <p:spPr>
          <a:xfrm rot="21022385">
            <a:off x="95003" y="2014840"/>
            <a:ext cx="5500907" cy="4414279"/>
          </a:xfrm>
          <a:prstGeom prst="pi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2396836"/>
            <a:ext cx="1295400" cy="12607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10300" y="1395456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6799" y="1752600"/>
            <a:ext cx="1099625" cy="838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3041844"/>
            <a:ext cx="297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Драги петаци,</a:t>
            </a:r>
          </a:p>
          <a:p>
            <a:r>
              <a:rPr lang="sr-Cyrl-RS" dirty="0" smtClean="0"/>
              <a:t>Надам се да сте се </a:t>
            </a:r>
          </a:p>
          <a:p>
            <a:r>
              <a:rPr lang="sr-Cyrl-RS" dirty="0" smtClean="0"/>
              <a:t>одморили и лепо</a:t>
            </a:r>
          </a:p>
          <a:p>
            <a:r>
              <a:rPr lang="sr-Cyrl-RS" dirty="0" smtClean="0"/>
              <a:t> провели овај </a:t>
            </a:r>
          </a:p>
          <a:p>
            <a:r>
              <a:rPr lang="sr-Cyrl-RS" dirty="0" smtClean="0"/>
              <a:t>викенд</a:t>
            </a:r>
            <a:r>
              <a:rPr lang="sr-Cyrl-RS" dirty="0" smtClean="0"/>
              <a:t>. Вежбајте задатке, полако, својим темпом</a:t>
            </a:r>
            <a:r>
              <a:rPr lang="sr-Cyrl-RS" dirty="0" smtClean="0"/>
              <a:t>. </a:t>
            </a:r>
            <a:r>
              <a:rPr lang="sr-Cyrl-RS" dirty="0" smtClean="0"/>
              <a:t>Будите здрави и весели.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90900" y="2494865"/>
            <a:ext cx="133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/>
              <a:t>Велики поздрав, наставнице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876799" y="184853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Јована и Марија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10300" y="1395456"/>
            <a:ext cx="533400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02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118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PowerPoint Presentation</vt:lpstr>
      <vt:lpstr>PowerPoint Presentation</vt:lpstr>
      <vt:lpstr>** Да се подсетимо размере: </vt:lpstr>
      <vt:lpstr>На основу претходних примера, као и задатка и правила које сте већ научили, следеће примере провежбајте у вашим свескама: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2020-04-20T18:34:06Z</dcterms:created>
  <dcterms:modified xsi:type="dcterms:W3CDTF">2020-05-17T20:40:42Z</dcterms:modified>
</cp:coreProperties>
</file>